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83145-DB20-4E47-B2F1-1B30563DE5D2}" type="datetimeFigureOut">
              <a:rPr lang="pt-BR" smtClean="0"/>
              <a:t>12/06/2019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66807-AE8C-4E70-88AE-CB236047FA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6948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66807-AE8C-4E70-88AE-CB236047FA1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0179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66807-AE8C-4E70-88AE-CB236047FA1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082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66807-AE8C-4E70-88AE-CB236047FA15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7229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SUBLIME AMOR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SUBLIME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8BBDF8-FB09-4C30-8747-2B2DB3192C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Sublime amor, </a:t>
            </a:r>
          </a:p>
          <a:p>
            <a:r>
              <a:rPr lang="pt-BR" dirty="0"/>
              <a:t>o amor de Deus! </a:t>
            </a:r>
          </a:p>
          <a:p>
            <a:r>
              <a:rPr lang="pt-BR" dirty="0"/>
              <a:t>Ó, maravilha sem-par! </a:t>
            </a:r>
          </a:p>
          <a:p>
            <a:r>
              <a:rPr lang="pt-BR" dirty="0"/>
              <a:t>Por esse amor, eternamente, </a:t>
            </a:r>
          </a:p>
          <a:p>
            <a:r>
              <a:rPr lang="pt-BR" dirty="0"/>
              <a:t>A Deus iremos louvar.</a:t>
            </a:r>
          </a:p>
        </p:txBody>
      </p:sp>
    </p:spTree>
    <p:extLst>
      <p:ext uri="{BB962C8B-B14F-4D97-AF65-F5344CB8AC3E}">
        <p14:creationId xmlns:p14="http://schemas.microsoft.com/office/powerpoint/2010/main" val="1018192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SUBLIME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Sublime amor, o amor de Deus, </a:t>
            </a:r>
          </a:p>
          <a:p>
            <a:r>
              <a:rPr lang="pt-BR" dirty="0"/>
              <a:t>Nada igual jamais se viu.</a:t>
            </a:r>
          </a:p>
          <a:p>
            <a:r>
              <a:rPr lang="pt-BR" dirty="0"/>
              <a:t>Maior que o mar, </a:t>
            </a:r>
          </a:p>
          <a:p>
            <a:r>
              <a:rPr lang="pt-BR" dirty="0"/>
              <a:t>maior que o céu, </a:t>
            </a:r>
          </a:p>
          <a:p>
            <a:r>
              <a:rPr lang="pt-BR" dirty="0"/>
              <a:t>Nunca ninguém o traduziu.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SUBLIME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P’ra</a:t>
            </a:r>
            <a:r>
              <a:rPr lang="pt-BR" dirty="0"/>
              <a:t> nos salvar da perdição, </a:t>
            </a:r>
          </a:p>
          <a:p>
            <a:r>
              <a:rPr lang="pt-BR" dirty="0"/>
              <a:t>O Filho Se entregou; </a:t>
            </a:r>
          </a:p>
          <a:p>
            <a:r>
              <a:rPr lang="pt-BR" dirty="0"/>
              <a:t>Ao sofredor deu Ele a mão, </a:t>
            </a:r>
          </a:p>
          <a:p>
            <a:r>
              <a:rPr lang="pt-BR" dirty="0"/>
              <a:t>E as nossas culpas pagou.</a:t>
            </a:r>
          </a:p>
        </p:txBody>
      </p:sp>
    </p:spTree>
    <p:extLst>
      <p:ext uri="{BB962C8B-B14F-4D97-AF65-F5344CB8AC3E}">
        <p14:creationId xmlns:p14="http://schemas.microsoft.com/office/powerpoint/2010/main" val="1520514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SUBLIME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8BBDF8-FB09-4C30-8747-2B2DB3192C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Sublime amor, </a:t>
            </a:r>
          </a:p>
          <a:p>
            <a:r>
              <a:rPr lang="pt-BR" dirty="0"/>
              <a:t>o amor de Deus! </a:t>
            </a:r>
          </a:p>
          <a:p>
            <a:r>
              <a:rPr lang="pt-BR" dirty="0"/>
              <a:t>Ó, maravilha sem-par! </a:t>
            </a:r>
          </a:p>
          <a:p>
            <a:r>
              <a:rPr lang="pt-BR" dirty="0"/>
              <a:t>Por esse amor, eternamente, </a:t>
            </a:r>
          </a:p>
          <a:p>
            <a:r>
              <a:rPr lang="pt-BR" dirty="0"/>
              <a:t>A Deus iremos louvar.</a:t>
            </a:r>
          </a:p>
        </p:txBody>
      </p:sp>
    </p:spTree>
    <p:extLst>
      <p:ext uri="{BB962C8B-B14F-4D97-AF65-F5344CB8AC3E}">
        <p14:creationId xmlns:p14="http://schemas.microsoft.com/office/powerpoint/2010/main" val="2824502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SUBLIME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 em tinta o mar </a:t>
            </a:r>
          </a:p>
          <a:p>
            <a:r>
              <a:rPr lang="pt-BR" dirty="0"/>
              <a:t>se transformasse, </a:t>
            </a:r>
          </a:p>
          <a:p>
            <a:r>
              <a:rPr lang="pt-BR" dirty="0" err="1"/>
              <a:t>P’ra</a:t>
            </a:r>
            <a:r>
              <a:rPr lang="pt-BR" dirty="0"/>
              <a:t> escrever o amor de Deus, </a:t>
            </a:r>
          </a:p>
          <a:p>
            <a:r>
              <a:rPr lang="pt-BR" dirty="0"/>
              <a:t>E o Céu inteiro se juntasse </a:t>
            </a:r>
          </a:p>
          <a:p>
            <a:r>
              <a:rPr lang="pt-BR" dirty="0" err="1"/>
              <a:t>P’ra</a:t>
            </a:r>
            <a:r>
              <a:rPr lang="pt-BR" dirty="0"/>
              <a:t> louvar os feitos Seus;</a:t>
            </a:r>
          </a:p>
        </p:txBody>
      </p:sp>
    </p:spTree>
    <p:extLst>
      <p:ext uri="{BB962C8B-B14F-4D97-AF65-F5344CB8AC3E}">
        <p14:creationId xmlns:p14="http://schemas.microsoft.com/office/powerpoint/2010/main" val="1533620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SUBLIME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Daria fim ao grande mar</a:t>
            </a:r>
          </a:p>
          <a:p>
            <a:r>
              <a:rPr lang="pt-BR" dirty="0"/>
              <a:t>Tentar contar esse amor, </a:t>
            </a:r>
          </a:p>
          <a:p>
            <a:r>
              <a:rPr lang="pt-BR" dirty="0"/>
              <a:t>E o Céu seria mui pequeno </a:t>
            </a:r>
          </a:p>
          <a:p>
            <a:r>
              <a:rPr lang="pt-BR" dirty="0"/>
              <a:t>Para expressar o louvor. </a:t>
            </a:r>
          </a:p>
        </p:txBody>
      </p:sp>
    </p:spTree>
    <p:extLst>
      <p:ext uri="{BB962C8B-B14F-4D97-AF65-F5344CB8AC3E}">
        <p14:creationId xmlns:p14="http://schemas.microsoft.com/office/powerpoint/2010/main" val="26095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SUBLIME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8BBDF8-FB09-4C30-8747-2B2DB3192C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Sublime amor, </a:t>
            </a:r>
          </a:p>
          <a:p>
            <a:r>
              <a:rPr lang="pt-BR" dirty="0"/>
              <a:t>o amor de Deus! </a:t>
            </a:r>
          </a:p>
          <a:p>
            <a:r>
              <a:rPr lang="pt-BR" dirty="0"/>
              <a:t>Ó, maravilha sem-par! </a:t>
            </a:r>
          </a:p>
          <a:p>
            <a:r>
              <a:rPr lang="pt-BR" dirty="0"/>
              <a:t>Por esse amor, eternamente, </a:t>
            </a:r>
          </a:p>
          <a:p>
            <a:r>
              <a:rPr lang="pt-BR" dirty="0"/>
              <a:t>A Deus iremos louvar.</a:t>
            </a:r>
          </a:p>
        </p:txBody>
      </p:sp>
    </p:spTree>
    <p:extLst>
      <p:ext uri="{BB962C8B-B14F-4D97-AF65-F5344CB8AC3E}">
        <p14:creationId xmlns:p14="http://schemas.microsoft.com/office/powerpoint/2010/main" val="700938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SUBLIME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Excelso amor, o amor de Deus, </a:t>
            </a:r>
          </a:p>
          <a:p>
            <a:r>
              <a:rPr lang="pt-BR" dirty="0"/>
              <a:t>Que nos remiu da perdição! </a:t>
            </a:r>
          </a:p>
          <a:p>
            <a:r>
              <a:rPr lang="pt-BR" dirty="0"/>
              <a:t>Em gratidão, proclamaremos </a:t>
            </a:r>
          </a:p>
          <a:p>
            <a:r>
              <a:rPr lang="pt-BR" dirty="0"/>
              <a:t>Tão grande amor e salvação. </a:t>
            </a:r>
          </a:p>
        </p:txBody>
      </p:sp>
    </p:spTree>
    <p:extLst>
      <p:ext uri="{BB962C8B-B14F-4D97-AF65-F5344CB8AC3E}">
        <p14:creationId xmlns:p14="http://schemas.microsoft.com/office/powerpoint/2010/main" val="3015155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SUBLIME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E, quando, enfim, </a:t>
            </a:r>
          </a:p>
          <a:p>
            <a:r>
              <a:rPr lang="pt-BR" dirty="0"/>
              <a:t>no lar dos Céus, </a:t>
            </a:r>
          </a:p>
          <a:p>
            <a:r>
              <a:rPr lang="pt-BR" dirty="0"/>
              <a:t>Em paz e glória eternal, </a:t>
            </a:r>
          </a:p>
          <a:p>
            <a:r>
              <a:rPr lang="pt-BR" dirty="0" err="1"/>
              <a:t>P’ra</a:t>
            </a:r>
            <a:r>
              <a:rPr lang="pt-BR" dirty="0"/>
              <a:t> sempre, ali, desfrutaremos </a:t>
            </a:r>
          </a:p>
          <a:p>
            <a:r>
              <a:rPr lang="pt-BR" dirty="0"/>
              <a:t>Do grande amor divinal.</a:t>
            </a:r>
          </a:p>
        </p:txBody>
      </p:sp>
    </p:spTree>
    <p:extLst>
      <p:ext uri="{BB962C8B-B14F-4D97-AF65-F5344CB8AC3E}">
        <p14:creationId xmlns:p14="http://schemas.microsoft.com/office/powerpoint/2010/main" val="1065767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258</Words>
  <Application>Microsoft Office PowerPoint</Application>
  <PresentationFormat>Apresentação na tela (16:9)</PresentationFormat>
  <Paragraphs>65</Paragraphs>
  <Slides>10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SUBLIME AMOR</vt:lpstr>
      <vt:lpstr>SUBLIME AMOR</vt:lpstr>
      <vt:lpstr>SUBLIME AMOR</vt:lpstr>
      <vt:lpstr>SUBLIME AMOR</vt:lpstr>
      <vt:lpstr>SUBLIME AMOR</vt:lpstr>
      <vt:lpstr>SUBLIME AMOR</vt:lpstr>
      <vt:lpstr>SUBLIME AMOR</vt:lpstr>
      <vt:lpstr>SUBLIME AMOR</vt:lpstr>
      <vt:lpstr>SUBLIME AMOR</vt:lpstr>
      <vt:lpstr>SUBLIME AMOR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2019-06-12T22:37:40Z</dcterms:modified>
</cp:coreProperties>
</file>

<file path=docProps/thumbnail.jpeg>
</file>